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9"/>
  </p:notesMasterIdLst>
  <p:sldIdLst>
    <p:sldId id="256" r:id="rId5"/>
    <p:sldId id="833" r:id="rId6"/>
    <p:sldId id="596" r:id="rId7"/>
    <p:sldId id="587" r:id="rId8"/>
  </p:sldIdLst>
  <p:sldSz cx="9144000" cy="6858000" type="screen4x3"/>
  <p:notesSz cx="6858000" cy="9144000"/>
  <p:embeddedFontLst>
    <p:embeddedFont>
      <p:font typeface="Berlin Sans FB" panose="020E0602020502020306" pitchFamily="34" charset="0"/>
      <p:regular r:id="rId10"/>
      <p:bold r:id="rId11"/>
    </p:embeddedFont>
    <p:embeddedFont>
      <p:font typeface="Bookman Old Style" panose="02050604050505020204" pitchFamily="18"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Candara" panose="020E0502030303020204" pitchFamily="34" charset="0"/>
      <p:regular r:id="rId20"/>
      <p:bold r:id="rId21"/>
      <p:italic r:id="rId22"/>
      <p:boldItalic r:id="rId23"/>
    </p:embeddedFont>
    <p:embeddedFont>
      <p:font typeface="Century Schoolbook" panose="02040604050505020304" pitchFamily="18" charset="0"/>
      <p:regular r:id="rId24"/>
      <p:bold r:id="rId25"/>
      <p:italic r:id="rId26"/>
      <p:boldItalic r:id="rId27"/>
    </p:embeddedFont>
    <p:embeddedFont>
      <p:font typeface="Source Sans Pro" panose="020B0503030403020204" pitchFamily="34" charset="0"/>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0" roundtripDataSignature="AMtx7mjpWph8yt36fSaLRarJCpAaqbUK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97"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72"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2.fntdata"/><Relationship Id="rId34" Type="http://schemas.openxmlformats.org/officeDocument/2006/relationships/font" Target="fonts/font25.fntdata"/><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70"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font" Target="fonts/font2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 name="Google Shape;3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208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userDrawn="1">
  <p:cSld name="TITLE">
    <p:spTree>
      <p:nvGrpSpPr>
        <p:cNvPr id="1" name="Shape 1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userDrawn="1">
  <p:cSld name="OBJECT">
    <p:spTree>
      <p:nvGrpSpPr>
        <p:cNvPr id="1" name="Shape 25"/>
        <p:cNvGrpSpPr/>
        <p:nvPr/>
      </p:nvGrpSpPr>
      <p:grpSpPr>
        <a:xfrm>
          <a:off x="0" y="0"/>
          <a:ext cx="0" cy="0"/>
          <a:chOff x="0" y="0"/>
          <a:chExt cx="0" cy="0"/>
        </a:xfrm>
      </p:grpSpPr>
      <p:sp>
        <p:nvSpPr>
          <p:cNvPr id="28" name="Google Shape;28;p5"/>
          <p:cNvSpPr txBox="1">
            <a:spLocks noGrp="1"/>
          </p:cNvSpPr>
          <p:nvPr>
            <p:ph type="sldNum" idx="12"/>
          </p:nvPr>
        </p:nvSpPr>
        <p:spPr>
          <a:xfrm>
            <a:off x="7002440" y="643948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Source Sans Pro"/>
                <a:ea typeface="Source Sans Pro"/>
                <a:cs typeface="Source Sans Pro"/>
                <a:sym typeface="Source Sans Pro"/>
              </a:defRPr>
            </a:lvl1pPr>
            <a:lvl2pPr marL="0" lvl="1" indent="0" algn="r">
              <a:spcBef>
                <a:spcPts val="0"/>
              </a:spcBef>
              <a:buNone/>
              <a:defRPr sz="1200" b="0" i="0" u="none" strike="noStrike" cap="none">
                <a:solidFill>
                  <a:schemeClr val="lt1"/>
                </a:solidFill>
                <a:latin typeface="Source Sans Pro"/>
                <a:ea typeface="Source Sans Pro"/>
                <a:cs typeface="Source Sans Pro"/>
                <a:sym typeface="Source Sans Pro"/>
              </a:defRPr>
            </a:lvl2pPr>
            <a:lvl3pPr marL="0" lvl="2" indent="0" algn="r">
              <a:spcBef>
                <a:spcPts val="0"/>
              </a:spcBef>
              <a:buNone/>
              <a:defRPr sz="1200" b="0" i="0" u="none" strike="noStrike" cap="none">
                <a:solidFill>
                  <a:schemeClr val="lt1"/>
                </a:solidFill>
                <a:latin typeface="Source Sans Pro"/>
                <a:ea typeface="Source Sans Pro"/>
                <a:cs typeface="Source Sans Pro"/>
                <a:sym typeface="Source Sans Pro"/>
              </a:defRPr>
            </a:lvl3pPr>
            <a:lvl4pPr marL="0" lvl="3" indent="0" algn="r">
              <a:spcBef>
                <a:spcPts val="0"/>
              </a:spcBef>
              <a:buNone/>
              <a:defRPr sz="1200" b="0" i="0" u="none" strike="noStrike" cap="none">
                <a:solidFill>
                  <a:schemeClr val="lt1"/>
                </a:solidFill>
                <a:latin typeface="Source Sans Pro"/>
                <a:ea typeface="Source Sans Pro"/>
                <a:cs typeface="Source Sans Pro"/>
                <a:sym typeface="Source Sans Pro"/>
              </a:defRPr>
            </a:lvl4pPr>
            <a:lvl5pPr marL="0" lvl="4" indent="0" algn="r">
              <a:spcBef>
                <a:spcPts val="0"/>
              </a:spcBef>
              <a:buNone/>
              <a:defRPr sz="1200" b="0" i="0" u="none" strike="noStrike" cap="none">
                <a:solidFill>
                  <a:schemeClr val="lt1"/>
                </a:solidFill>
                <a:latin typeface="Source Sans Pro"/>
                <a:ea typeface="Source Sans Pro"/>
                <a:cs typeface="Source Sans Pro"/>
                <a:sym typeface="Source Sans Pro"/>
              </a:defRPr>
            </a:lvl5pPr>
            <a:lvl6pPr marL="0" lvl="5" indent="0" algn="r">
              <a:spcBef>
                <a:spcPts val="0"/>
              </a:spcBef>
              <a:buNone/>
              <a:defRPr sz="1200" b="0" i="0" u="none" strike="noStrike" cap="none">
                <a:solidFill>
                  <a:schemeClr val="lt1"/>
                </a:solidFill>
                <a:latin typeface="Source Sans Pro"/>
                <a:ea typeface="Source Sans Pro"/>
                <a:cs typeface="Source Sans Pro"/>
                <a:sym typeface="Source Sans Pro"/>
              </a:defRPr>
            </a:lvl6pPr>
            <a:lvl7pPr marL="0" lvl="6" indent="0" algn="r">
              <a:spcBef>
                <a:spcPts val="0"/>
              </a:spcBef>
              <a:buNone/>
              <a:defRPr sz="1200" b="0" i="0" u="none" strike="noStrike" cap="none">
                <a:solidFill>
                  <a:schemeClr val="lt1"/>
                </a:solidFill>
                <a:latin typeface="Source Sans Pro"/>
                <a:ea typeface="Source Sans Pro"/>
                <a:cs typeface="Source Sans Pro"/>
                <a:sym typeface="Source Sans Pro"/>
              </a:defRPr>
            </a:lvl7pPr>
            <a:lvl8pPr marL="0" lvl="7" indent="0" algn="r">
              <a:spcBef>
                <a:spcPts val="0"/>
              </a:spcBef>
              <a:buNone/>
              <a:defRPr sz="1200" b="0" i="0" u="none" strike="noStrike" cap="none">
                <a:solidFill>
                  <a:schemeClr val="lt1"/>
                </a:solidFill>
                <a:latin typeface="Source Sans Pro"/>
                <a:ea typeface="Source Sans Pro"/>
                <a:cs typeface="Source Sans Pro"/>
                <a:sym typeface="Source Sans Pro"/>
              </a:defRPr>
            </a:lvl8pPr>
            <a:lvl9pPr marL="0" lvl="8" indent="0" algn="r">
              <a:spcBef>
                <a:spcPts val="0"/>
              </a:spcBef>
              <a:buNone/>
              <a:defRPr sz="1200"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8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vmlDrawing" Target="../drawings/vmlDrawing1.vml"/><Relationship Id="rId10" Type="http://schemas.openxmlformats.org/officeDocument/2006/relationships/image" Target="../media/image4.png"/><Relationship Id="rId4" Type="http://schemas.openxmlformats.org/officeDocument/2006/relationships/theme" Target="../theme/theme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Imagen 2">
            <a:extLst>
              <a:ext uri="{FF2B5EF4-FFF2-40B4-BE49-F238E27FC236}">
                <a16:creationId xmlns:a16="http://schemas.microsoft.com/office/drawing/2014/main" id="{7C9BB580-2B81-4F53-A0EF-01000519B406}"/>
              </a:ext>
            </a:extLst>
          </p:cNvPr>
          <p:cNvPicPr>
            <a:picLocks noChangeAspect="1"/>
          </p:cNvPicPr>
          <p:nvPr userDrawn="1"/>
        </p:nvPicPr>
        <p:blipFill>
          <a:blip r:embed="rId6"/>
          <a:stretch>
            <a:fillRect/>
          </a:stretch>
        </p:blipFill>
        <p:spPr>
          <a:xfrm>
            <a:off x="293292" y="181626"/>
            <a:ext cx="1546592" cy="322566"/>
          </a:xfrm>
          <a:prstGeom prst="rect">
            <a:avLst/>
          </a:prstGeom>
        </p:spPr>
      </p:pic>
      <p:graphicFrame>
        <p:nvGraphicFramePr>
          <p:cNvPr id="10" name="Google Shape;10;p3"/>
          <p:cNvGraphicFramePr/>
          <p:nvPr>
            <p:extLst>
              <p:ext uri="{D42A27DB-BD31-4B8C-83A1-F6EECF244321}">
                <p14:modId xmlns:p14="http://schemas.microsoft.com/office/powerpoint/2010/main" val="945574364"/>
              </p:ext>
            </p:extLst>
          </p:nvPr>
        </p:nvGraphicFramePr>
        <p:xfrm>
          <a:off x="-1" y="6541112"/>
          <a:ext cx="9141619" cy="322566"/>
        </p:xfrm>
        <a:graphic>
          <a:graphicData uri="http://schemas.openxmlformats.org/presentationml/2006/ole">
            <mc:AlternateContent xmlns:mc="http://schemas.openxmlformats.org/markup-compatibility/2006">
              <mc:Choice xmlns:v="urn:schemas-microsoft-com:vml" Requires="v">
                <p:oleObj spid="_x0000_s1035" r:id="rId7" imgW="12188825" imgH="498315" progId="">
                  <p:embed/>
                </p:oleObj>
              </mc:Choice>
              <mc:Fallback>
                <p:oleObj r:id="rId7" imgW="12188825" imgH="498315" progId="">
                  <p:embed/>
                  <p:pic>
                    <p:nvPicPr>
                      <p:cNvPr id="10" name="Google Shape;10;p3"/>
                      <p:cNvPicPr preferRelativeResize="0"/>
                      <p:nvPr/>
                    </p:nvPicPr>
                    <p:blipFill rotWithShape="1">
                      <a:blip r:embed="rId8">
                        <a:alphaModFix/>
                      </a:blip>
                      <a:srcRect/>
                      <a:stretch/>
                    </p:blipFill>
                    <p:spPr>
                      <a:xfrm>
                        <a:off x="-1" y="6541112"/>
                        <a:ext cx="9141619" cy="322566"/>
                      </a:xfrm>
                      <a:prstGeom prst="rect">
                        <a:avLst/>
                      </a:prstGeom>
                      <a:noFill/>
                      <a:ln>
                        <a:noFill/>
                      </a:ln>
                    </p:spPr>
                  </p:pic>
                </p:oleObj>
              </mc:Fallback>
            </mc:AlternateContent>
          </a:graphicData>
        </a:graphic>
      </p:graphicFrame>
      <p:pic>
        <p:nvPicPr>
          <p:cNvPr id="14" name="Google Shape;14;p3"/>
          <p:cNvPicPr preferRelativeResize="0"/>
          <p:nvPr/>
        </p:nvPicPr>
        <p:blipFill rotWithShape="1">
          <a:blip r:embed="rId9">
            <a:alphaModFix/>
          </a:blip>
          <a:srcRect/>
          <a:stretch/>
        </p:blipFill>
        <p:spPr>
          <a:xfrm>
            <a:off x="6966065" y="6081235"/>
            <a:ext cx="411922" cy="369329"/>
          </a:xfrm>
          <a:prstGeom prst="rect">
            <a:avLst/>
          </a:prstGeom>
          <a:noFill/>
          <a:ln>
            <a:noFill/>
          </a:ln>
        </p:spPr>
      </p:pic>
      <p:pic>
        <p:nvPicPr>
          <p:cNvPr id="16" name="Google Shape;16;p3"/>
          <p:cNvPicPr preferRelativeResize="0"/>
          <p:nvPr/>
        </p:nvPicPr>
        <p:blipFill rotWithShape="1">
          <a:blip r:embed="rId10">
            <a:alphaModFix/>
          </a:blip>
          <a:srcRect/>
          <a:stretch/>
        </p:blipFill>
        <p:spPr>
          <a:xfrm>
            <a:off x="7405697" y="6114293"/>
            <a:ext cx="1597923" cy="303210"/>
          </a:xfrm>
          <a:prstGeom prst="rect">
            <a:avLst/>
          </a:prstGeom>
          <a:noFill/>
          <a:ln>
            <a:noFill/>
          </a:ln>
        </p:spPr>
      </p:pic>
      <p:pic>
        <p:nvPicPr>
          <p:cNvPr id="8" name="Google Shape;24;p4">
            <a:extLst>
              <a:ext uri="{FF2B5EF4-FFF2-40B4-BE49-F238E27FC236}">
                <a16:creationId xmlns:a16="http://schemas.microsoft.com/office/drawing/2014/main" id="{F6DD760D-D602-44CF-B7E0-C04713F316BE}"/>
              </a:ext>
            </a:extLst>
          </p:cNvPr>
          <p:cNvPicPr preferRelativeResize="0"/>
          <p:nvPr userDrawn="1"/>
        </p:nvPicPr>
        <p:blipFill rotWithShape="1">
          <a:blip r:embed="rId11">
            <a:alphaModFix/>
          </a:blip>
          <a:srcRect/>
          <a:stretch/>
        </p:blipFill>
        <p:spPr>
          <a:xfrm>
            <a:off x="140381" y="6090459"/>
            <a:ext cx="862688" cy="3601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2" name="Text Box 9">
            <a:extLst>
              <a:ext uri="{FF2B5EF4-FFF2-40B4-BE49-F238E27FC236}">
                <a16:creationId xmlns:a16="http://schemas.microsoft.com/office/drawing/2014/main" id="{18E5FB34-895F-4A29-BA1E-44A5F15AD8F8}"/>
              </a:ext>
            </a:extLst>
          </p:cNvPr>
          <p:cNvSpPr txBox="1">
            <a:spLocks noChangeArrowheads="1"/>
          </p:cNvSpPr>
          <p:nvPr/>
        </p:nvSpPr>
        <p:spPr bwMode="auto">
          <a:xfrm>
            <a:off x="1923744" y="1798595"/>
            <a:ext cx="4277112" cy="2246759"/>
          </a:xfrm>
          <a:prstGeom prst="rect">
            <a:avLst/>
          </a:prstGeom>
          <a:noFill/>
          <a:ln w="9525">
            <a:noFill/>
            <a:miter lim="800000"/>
            <a:headEnd/>
            <a:tailEnd/>
          </a:ln>
        </p:spPr>
        <p:txBody>
          <a:bodyPr wrap="square" lIns="91429" tIns="45715" rIns="91429" bIns="45715">
            <a:spAutoFit/>
          </a:bodyPr>
          <a:lstStyle/>
          <a:p>
            <a:endParaRPr lang="eu-ES" sz="1400" b="1" i="1" dirty="0">
              <a:latin typeface="Candara" panose="020E0502030303020204" pitchFamily="34" charset="0"/>
            </a:endParaRPr>
          </a:p>
          <a:p>
            <a:r>
              <a:rPr lang="eu-ES" sz="2000" b="1" i="1" dirty="0">
                <a:latin typeface="Candara" panose="020E0502030303020204" pitchFamily="34" charset="0"/>
              </a:rPr>
              <a:t>EOP</a:t>
            </a:r>
          </a:p>
          <a:p>
            <a:endParaRPr lang="eu-ES" sz="2000" b="1" i="1" dirty="0">
              <a:latin typeface="Candara" panose="020E0502030303020204" pitchFamily="34" charset="0"/>
            </a:endParaRPr>
          </a:p>
          <a:p>
            <a:r>
              <a:rPr lang="es-ES" sz="2400" b="1" i="1" dirty="0">
                <a:latin typeface="Candara" panose="020E0502030303020204" pitchFamily="34" charset="0"/>
              </a:rPr>
              <a:t>			Compartiendo</a:t>
            </a:r>
          </a:p>
          <a:p>
            <a:pPr algn="r"/>
            <a:r>
              <a:rPr lang="es-ES" sz="2400" b="1" i="1" dirty="0">
                <a:solidFill>
                  <a:srgbClr val="C00000"/>
                </a:solidFill>
                <a:latin typeface="Candara" panose="020E0502030303020204" pitchFamily="34" charset="0"/>
              </a:rPr>
              <a:t>dudas y preguntas</a:t>
            </a:r>
            <a:endParaRPr lang="es-ES" sz="1400" dirty="0">
              <a:latin typeface="Candara" panose="020E0502030303020204" pitchFamily="34" charset="0"/>
            </a:endParaRPr>
          </a:p>
          <a:p>
            <a:endParaRPr lang="eu-ES" sz="1400" b="1" dirty="0">
              <a:latin typeface="Candara" panose="020E0502030303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 name="Rectángulo 2">
            <a:extLst>
              <a:ext uri="{FF2B5EF4-FFF2-40B4-BE49-F238E27FC236}">
                <a16:creationId xmlns:a16="http://schemas.microsoft.com/office/drawing/2014/main" id="{FD176A12-51FC-459A-A647-251F7D490C16}"/>
              </a:ext>
            </a:extLst>
          </p:cNvPr>
          <p:cNvSpPr/>
          <p:nvPr/>
        </p:nvSpPr>
        <p:spPr>
          <a:xfrm>
            <a:off x="3078291" y="3136612"/>
            <a:ext cx="4929807" cy="830997"/>
          </a:xfrm>
          <a:prstGeom prst="rect">
            <a:avLst/>
          </a:prstGeom>
        </p:spPr>
        <p:txBody>
          <a:bodyPr wrap="square">
            <a:spAutoFit/>
          </a:bodyPr>
          <a:lstStyle/>
          <a:p>
            <a:r>
              <a:rPr lang="es-ES" sz="2400" dirty="0">
                <a:solidFill>
                  <a:srgbClr val="7030A0"/>
                </a:solidFill>
                <a:latin typeface="Berlin Sans FB" panose="020E0602020502020306" pitchFamily="34" charset="0"/>
              </a:rPr>
              <a:t>¿Cuál es el objetivo de un reto, </a:t>
            </a:r>
          </a:p>
          <a:p>
            <a:r>
              <a:rPr lang="es-ES" sz="2400" dirty="0">
                <a:solidFill>
                  <a:srgbClr val="7030A0"/>
                </a:solidFill>
                <a:latin typeface="Berlin Sans FB" panose="020E0602020502020306" pitchFamily="34" charset="0"/>
              </a:rPr>
              <a:t>el resultado-producto o el proceso?</a:t>
            </a:r>
          </a:p>
        </p:txBody>
      </p:sp>
    </p:spTree>
    <p:extLst>
      <p:ext uri="{BB962C8B-B14F-4D97-AF65-F5344CB8AC3E}">
        <p14:creationId xmlns:p14="http://schemas.microsoft.com/office/powerpoint/2010/main" val="104486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491CA71-5FCF-4E72-AC97-8E5CD63AE430}"/>
              </a:ext>
            </a:extLst>
          </p:cNvPr>
          <p:cNvSpPr/>
          <p:nvPr/>
        </p:nvSpPr>
        <p:spPr>
          <a:xfrm>
            <a:off x="4668252" y="0"/>
            <a:ext cx="4475747" cy="584775"/>
          </a:xfrm>
          <a:prstGeom prst="rect">
            <a:avLst/>
          </a:prstGeom>
        </p:spPr>
        <p:txBody>
          <a:bodyPr wrap="square">
            <a:spAutoFit/>
          </a:bodyPr>
          <a:lstStyle/>
          <a:p>
            <a:pPr algn="r"/>
            <a:r>
              <a:rPr lang="es-ES" sz="1600" dirty="0">
                <a:solidFill>
                  <a:srgbClr val="7030A0"/>
                </a:solidFill>
                <a:latin typeface="Berlin Sans FB" panose="020E0602020502020306" pitchFamily="34" charset="0"/>
              </a:rPr>
              <a:t>¿Cuál es el objetivo de un reto, el resultado-producto o el proceso?</a:t>
            </a:r>
          </a:p>
        </p:txBody>
      </p:sp>
      <p:grpSp>
        <p:nvGrpSpPr>
          <p:cNvPr id="23" name="Grupo 22">
            <a:extLst>
              <a:ext uri="{FF2B5EF4-FFF2-40B4-BE49-F238E27FC236}">
                <a16:creationId xmlns:a16="http://schemas.microsoft.com/office/drawing/2014/main" id="{0E272B9C-2BD0-47E3-B052-74D464CA1074}"/>
              </a:ext>
            </a:extLst>
          </p:cNvPr>
          <p:cNvGrpSpPr/>
          <p:nvPr/>
        </p:nvGrpSpPr>
        <p:grpSpPr>
          <a:xfrm>
            <a:off x="738187" y="2670924"/>
            <a:ext cx="8219873" cy="3023115"/>
            <a:chOff x="738187" y="2597994"/>
            <a:chExt cx="8219873" cy="3023115"/>
          </a:xfrm>
          <a:solidFill>
            <a:schemeClr val="bg1"/>
          </a:solidFill>
        </p:grpSpPr>
        <p:sp>
          <p:nvSpPr>
            <p:cNvPr id="13" name="Text Box 14">
              <a:extLst>
                <a:ext uri="{FF2B5EF4-FFF2-40B4-BE49-F238E27FC236}">
                  <a16:creationId xmlns:a16="http://schemas.microsoft.com/office/drawing/2014/main" id="{D4575876-46B6-4E4B-BB26-87975B4C9E3D}"/>
                </a:ext>
              </a:extLst>
            </p:cNvPr>
            <p:cNvSpPr txBox="1">
              <a:spLocks noChangeArrowheads="1"/>
            </p:cNvSpPr>
            <p:nvPr/>
          </p:nvSpPr>
          <p:spPr bwMode="auto">
            <a:xfrm>
              <a:off x="7270749" y="4863871"/>
              <a:ext cx="1600200" cy="338554"/>
            </a:xfrm>
            <a:prstGeom prst="rect">
              <a:avLst/>
            </a:prstGeom>
            <a:grpFill/>
            <a:ln w="12700" cap="sq">
              <a:noFill/>
              <a:miter lim="800000"/>
              <a:headEnd type="none" w="sm" len="sm"/>
              <a:tailEnd type="none" w="sm" len="sm"/>
            </a:ln>
          </p:spPr>
          <p:txBody>
            <a:bodyPr>
              <a:spAutoFit/>
            </a:bodyPr>
            <a:lstStyle/>
            <a:p>
              <a:pPr eaLnBrk="0" hangingPunct="0">
                <a:spcBef>
                  <a:spcPct val="50000"/>
                </a:spcBef>
              </a:pPr>
              <a:r>
                <a:rPr kumimoji="1" lang="es-ES" dirty="0"/>
                <a:t>Tiempo</a:t>
              </a:r>
            </a:p>
          </p:txBody>
        </p:sp>
        <p:grpSp>
          <p:nvGrpSpPr>
            <p:cNvPr id="22" name="Grupo 21">
              <a:extLst>
                <a:ext uri="{FF2B5EF4-FFF2-40B4-BE49-F238E27FC236}">
                  <a16:creationId xmlns:a16="http://schemas.microsoft.com/office/drawing/2014/main" id="{867A6F6F-BCA8-4032-8575-92D93BADFFAC}"/>
                </a:ext>
              </a:extLst>
            </p:cNvPr>
            <p:cNvGrpSpPr/>
            <p:nvPr/>
          </p:nvGrpSpPr>
          <p:grpSpPr>
            <a:xfrm>
              <a:off x="738187" y="2597994"/>
              <a:ext cx="8219873" cy="3023115"/>
              <a:chOff x="738187" y="2597994"/>
              <a:chExt cx="8219873" cy="3023115"/>
            </a:xfrm>
            <a:grpFill/>
          </p:grpSpPr>
          <p:sp>
            <p:nvSpPr>
              <p:cNvPr id="6" name="Line 6">
                <a:extLst>
                  <a:ext uri="{FF2B5EF4-FFF2-40B4-BE49-F238E27FC236}">
                    <a16:creationId xmlns:a16="http://schemas.microsoft.com/office/drawing/2014/main" id="{992DF48E-6AB4-47D3-8F0B-C078DBA601D5}"/>
                  </a:ext>
                </a:extLst>
              </p:cNvPr>
              <p:cNvSpPr>
                <a:spLocks noChangeShapeType="1"/>
              </p:cNvSpPr>
              <p:nvPr/>
            </p:nvSpPr>
            <p:spPr bwMode="auto">
              <a:xfrm>
                <a:off x="2108199" y="4859109"/>
                <a:ext cx="5638800" cy="0"/>
              </a:xfrm>
              <a:prstGeom prst="line">
                <a:avLst/>
              </a:prstGeom>
              <a:grpFill/>
              <a:ln w="12700" cap="sq">
                <a:solidFill>
                  <a:schemeClr val="tx1"/>
                </a:solidFill>
                <a:round/>
                <a:headEnd type="none" w="sm" len="sm"/>
                <a:tailEnd type="triangle" w="med" len="med"/>
              </a:ln>
            </p:spPr>
            <p:txBody>
              <a:bodyPr/>
              <a:lstStyle/>
              <a:p>
                <a:endParaRPr lang="es-ES"/>
              </a:p>
            </p:txBody>
          </p:sp>
          <p:sp>
            <p:nvSpPr>
              <p:cNvPr id="7" name="Line 7">
                <a:extLst>
                  <a:ext uri="{FF2B5EF4-FFF2-40B4-BE49-F238E27FC236}">
                    <a16:creationId xmlns:a16="http://schemas.microsoft.com/office/drawing/2014/main" id="{58A12E18-F38D-4161-B356-D91670CE4F3F}"/>
                  </a:ext>
                </a:extLst>
              </p:cNvPr>
              <p:cNvSpPr>
                <a:spLocks noChangeShapeType="1"/>
              </p:cNvSpPr>
              <p:nvPr/>
            </p:nvSpPr>
            <p:spPr bwMode="auto">
              <a:xfrm flipV="1">
                <a:off x="2108199" y="3106509"/>
                <a:ext cx="0" cy="1752600"/>
              </a:xfrm>
              <a:prstGeom prst="line">
                <a:avLst/>
              </a:prstGeom>
              <a:grpFill/>
              <a:ln w="12700" cap="sq">
                <a:solidFill>
                  <a:schemeClr val="tx1"/>
                </a:solidFill>
                <a:round/>
                <a:headEnd type="none" w="sm" len="sm"/>
                <a:tailEnd type="triangle" w="med" len="med"/>
              </a:ln>
            </p:spPr>
            <p:txBody>
              <a:bodyPr/>
              <a:lstStyle/>
              <a:p>
                <a:endParaRPr lang="es-ES"/>
              </a:p>
            </p:txBody>
          </p:sp>
          <p:cxnSp>
            <p:nvCxnSpPr>
              <p:cNvPr id="8" name="AutoShape 8">
                <a:extLst>
                  <a:ext uri="{FF2B5EF4-FFF2-40B4-BE49-F238E27FC236}">
                    <a16:creationId xmlns:a16="http://schemas.microsoft.com/office/drawing/2014/main" id="{7964F7F8-E9B4-45B0-A66B-32BC28DE42C9}"/>
                  </a:ext>
                </a:extLst>
              </p:cNvPr>
              <p:cNvCxnSpPr>
                <a:cxnSpLocks noChangeShapeType="1"/>
              </p:cNvCxnSpPr>
              <p:nvPr/>
            </p:nvCxnSpPr>
            <p:spPr bwMode="auto">
              <a:xfrm>
                <a:off x="2260599" y="3258909"/>
                <a:ext cx="4876800" cy="1447800"/>
              </a:xfrm>
              <a:prstGeom prst="curvedConnector3">
                <a:avLst>
                  <a:gd name="adj1" fmla="val 50000"/>
                </a:avLst>
              </a:prstGeom>
              <a:grpFill/>
              <a:ln w="12700" cap="sq">
                <a:solidFill>
                  <a:schemeClr val="tx1"/>
                </a:solidFill>
                <a:round/>
                <a:headEnd type="none" w="sm" len="sm"/>
                <a:tailEnd type="none" w="sm" len="sm"/>
              </a:ln>
            </p:spPr>
          </p:cxnSp>
          <p:sp>
            <p:nvSpPr>
              <p:cNvPr id="9" name="Line 9">
                <a:extLst>
                  <a:ext uri="{FF2B5EF4-FFF2-40B4-BE49-F238E27FC236}">
                    <a16:creationId xmlns:a16="http://schemas.microsoft.com/office/drawing/2014/main" id="{CEF9B19E-2F29-4B44-BB82-1DE8D0B9C804}"/>
                  </a:ext>
                </a:extLst>
              </p:cNvPr>
              <p:cNvSpPr>
                <a:spLocks noChangeShapeType="1"/>
              </p:cNvSpPr>
              <p:nvPr/>
            </p:nvSpPr>
            <p:spPr bwMode="auto">
              <a:xfrm>
                <a:off x="7213599" y="3411309"/>
                <a:ext cx="0" cy="2209800"/>
              </a:xfrm>
              <a:prstGeom prst="line">
                <a:avLst/>
              </a:prstGeom>
              <a:grpFill/>
              <a:ln w="28575">
                <a:solidFill>
                  <a:srgbClr val="FF0000"/>
                </a:solidFill>
                <a:prstDash val="dash"/>
                <a:round/>
                <a:headEnd type="none" w="sm" len="sm"/>
                <a:tailEnd type="none" w="sm" len="sm"/>
              </a:ln>
            </p:spPr>
            <p:txBody>
              <a:bodyPr/>
              <a:lstStyle/>
              <a:p>
                <a:endParaRPr lang="es-ES"/>
              </a:p>
            </p:txBody>
          </p:sp>
          <p:sp>
            <p:nvSpPr>
              <p:cNvPr id="11" name="Text Box 12">
                <a:extLst>
                  <a:ext uri="{FF2B5EF4-FFF2-40B4-BE49-F238E27FC236}">
                    <a16:creationId xmlns:a16="http://schemas.microsoft.com/office/drawing/2014/main" id="{8E58AD81-A3C7-4381-BA16-56E4FB4B5A31}"/>
                  </a:ext>
                </a:extLst>
              </p:cNvPr>
              <p:cNvSpPr txBox="1">
                <a:spLocks noChangeArrowheads="1"/>
              </p:cNvSpPr>
              <p:nvPr/>
            </p:nvSpPr>
            <p:spPr bwMode="auto">
              <a:xfrm>
                <a:off x="812799" y="3335109"/>
                <a:ext cx="1077707" cy="307777"/>
              </a:xfrm>
              <a:prstGeom prst="rect">
                <a:avLst/>
              </a:prstGeom>
              <a:grpFill/>
              <a:ln w="12700" cap="sq">
                <a:noFill/>
                <a:miter lim="800000"/>
                <a:headEnd type="none" w="sm" len="sm"/>
                <a:tailEnd type="none" w="sm" len="sm"/>
              </a:ln>
            </p:spPr>
            <p:txBody>
              <a:bodyPr wrap="square">
                <a:spAutoFit/>
              </a:bodyPr>
              <a:lstStyle/>
              <a:p>
                <a:pPr algn="r" eaLnBrk="0" hangingPunct="0">
                  <a:spcBef>
                    <a:spcPct val="50000"/>
                  </a:spcBef>
                </a:pPr>
                <a:r>
                  <a:rPr kumimoji="1" lang="es-ES" dirty="0">
                    <a:solidFill>
                      <a:srgbClr val="663300"/>
                    </a:solidFill>
                  </a:rPr>
                  <a:t>Proceso</a:t>
                </a:r>
              </a:p>
            </p:txBody>
          </p:sp>
          <p:sp>
            <p:nvSpPr>
              <p:cNvPr id="12" name="Text Box 13">
                <a:extLst>
                  <a:ext uri="{FF2B5EF4-FFF2-40B4-BE49-F238E27FC236}">
                    <a16:creationId xmlns:a16="http://schemas.microsoft.com/office/drawing/2014/main" id="{68F6B992-8580-43BE-9249-848D4BBBD6C0}"/>
                  </a:ext>
                </a:extLst>
              </p:cNvPr>
              <p:cNvSpPr txBox="1">
                <a:spLocks noChangeArrowheads="1"/>
              </p:cNvSpPr>
              <p:nvPr/>
            </p:nvSpPr>
            <p:spPr bwMode="auto">
              <a:xfrm>
                <a:off x="738187" y="4401909"/>
                <a:ext cx="1192212" cy="307777"/>
              </a:xfrm>
              <a:prstGeom prst="rect">
                <a:avLst/>
              </a:prstGeom>
              <a:grpFill/>
              <a:ln w="12700" cap="sq">
                <a:noFill/>
                <a:miter lim="800000"/>
                <a:headEnd type="none" w="sm" len="sm"/>
                <a:tailEnd type="none" w="sm" len="sm"/>
              </a:ln>
            </p:spPr>
            <p:txBody>
              <a:bodyPr wrap="square">
                <a:spAutoFit/>
              </a:bodyPr>
              <a:lstStyle/>
              <a:p>
                <a:pPr algn="r" eaLnBrk="0" hangingPunct="0">
                  <a:spcBef>
                    <a:spcPct val="50000"/>
                  </a:spcBef>
                </a:pPr>
                <a:r>
                  <a:rPr kumimoji="1" lang="es-ES" dirty="0">
                    <a:solidFill>
                      <a:srgbClr val="663300"/>
                    </a:solidFill>
                  </a:rPr>
                  <a:t>Producto</a:t>
                </a:r>
              </a:p>
            </p:txBody>
          </p:sp>
          <p:sp>
            <p:nvSpPr>
              <p:cNvPr id="14" name="Text Box 15">
                <a:extLst>
                  <a:ext uri="{FF2B5EF4-FFF2-40B4-BE49-F238E27FC236}">
                    <a16:creationId xmlns:a16="http://schemas.microsoft.com/office/drawing/2014/main" id="{8BF9827B-7D60-400E-8D01-8F0D68BF981E}"/>
                  </a:ext>
                </a:extLst>
              </p:cNvPr>
              <p:cNvSpPr txBox="1">
                <a:spLocks noChangeArrowheads="1"/>
              </p:cNvSpPr>
              <p:nvPr/>
            </p:nvSpPr>
            <p:spPr bwMode="auto">
              <a:xfrm>
                <a:off x="1717575" y="2597994"/>
                <a:ext cx="838200" cy="338554"/>
              </a:xfrm>
              <a:prstGeom prst="rect">
                <a:avLst/>
              </a:prstGeom>
              <a:grpFill/>
              <a:ln w="12700" cap="sq">
                <a:noFill/>
                <a:miter lim="800000"/>
                <a:headEnd type="none" w="sm" len="sm"/>
                <a:tailEnd type="none" w="sm" len="sm"/>
              </a:ln>
            </p:spPr>
            <p:txBody>
              <a:bodyPr>
                <a:spAutoFit/>
              </a:bodyPr>
              <a:lstStyle/>
              <a:p>
                <a:pPr eaLnBrk="0" hangingPunct="0">
                  <a:spcBef>
                    <a:spcPct val="50000"/>
                  </a:spcBef>
                </a:pPr>
                <a:r>
                  <a:rPr kumimoji="1" lang="es-ES" dirty="0"/>
                  <a:t>Tipo</a:t>
                </a:r>
              </a:p>
            </p:txBody>
          </p:sp>
          <p:sp>
            <p:nvSpPr>
              <p:cNvPr id="15" name="Text Box 16">
                <a:extLst>
                  <a:ext uri="{FF2B5EF4-FFF2-40B4-BE49-F238E27FC236}">
                    <a16:creationId xmlns:a16="http://schemas.microsoft.com/office/drawing/2014/main" id="{3EACF403-347F-4BA0-BF59-91E5A3462F17}"/>
                  </a:ext>
                </a:extLst>
              </p:cNvPr>
              <p:cNvSpPr txBox="1">
                <a:spLocks noChangeArrowheads="1"/>
              </p:cNvSpPr>
              <p:nvPr/>
            </p:nvSpPr>
            <p:spPr bwMode="auto">
              <a:xfrm>
                <a:off x="7275310" y="3647556"/>
                <a:ext cx="1682750" cy="1169551"/>
              </a:xfrm>
              <a:prstGeom prst="rect">
                <a:avLst/>
              </a:prstGeom>
              <a:grpFill/>
              <a:ln w="12700" cap="sq">
                <a:noFill/>
                <a:miter lim="800000"/>
                <a:headEnd type="none" w="sm" len="sm"/>
                <a:tailEnd type="none" w="sm" len="sm"/>
              </a:ln>
            </p:spPr>
            <p:txBody>
              <a:bodyPr wrap="square">
                <a:spAutoFit/>
              </a:bodyPr>
              <a:lstStyle/>
              <a:p>
                <a:pPr eaLnBrk="0" hangingPunct="0"/>
                <a:r>
                  <a:rPr kumimoji="1" lang="es-ES" dirty="0">
                    <a:solidFill>
                      <a:srgbClr val="FF0000"/>
                    </a:solidFill>
                  </a:rPr>
                  <a:t>Presentación</a:t>
                </a:r>
              </a:p>
              <a:p>
                <a:pPr eaLnBrk="0" hangingPunct="0"/>
                <a:r>
                  <a:rPr kumimoji="1" lang="es-ES" dirty="0">
                    <a:solidFill>
                      <a:srgbClr val="FF0000"/>
                    </a:solidFill>
                  </a:rPr>
                  <a:t>Memoria / Documentación</a:t>
                </a:r>
              </a:p>
              <a:p>
                <a:pPr eaLnBrk="0" hangingPunct="0"/>
                <a:r>
                  <a:rPr kumimoji="1" lang="es-ES" dirty="0">
                    <a:solidFill>
                      <a:srgbClr val="FF0000"/>
                    </a:solidFill>
                  </a:rPr>
                  <a:t>Examen</a:t>
                </a:r>
              </a:p>
              <a:p>
                <a:pPr eaLnBrk="0" hangingPunct="0"/>
                <a:r>
                  <a:rPr kumimoji="1" lang="es-ES" dirty="0">
                    <a:solidFill>
                      <a:srgbClr val="FF0000"/>
                    </a:solidFill>
                  </a:rPr>
                  <a:t>……</a:t>
                </a:r>
              </a:p>
            </p:txBody>
          </p:sp>
        </p:grpSp>
      </p:grpSp>
      <p:grpSp>
        <p:nvGrpSpPr>
          <p:cNvPr id="21" name="Grupo 20">
            <a:extLst>
              <a:ext uri="{FF2B5EF4-FFF2-40B4-BE49-F238E27FC236}">
                <a16:creationId xmlns:a16="http://schemas.microsoft.com/office/drawing/2014/main" id="{7A2D7383-0A3B-4C87-9B1C-9F271FB6B14A}"/>
              </a:ext>
            </a:extLst>
          </p:cNvPr>
          <p:cNvGrpSpPr/>
          <p:nvPr/>
        </p:nvGrpSpPr>
        <p:grpSpPr>
          <a:xfrm>
            <a:off x="-46006" y="907136"/>
            <a:ext cx="9201504" cy="1690858"/>
            <a:chOff x="-46006" y="907136"/>
            <a:chExt cx="9201504" cy="1690858"/>
          </a:xfrm>
        </p:grpSpPr>
        <p:sp>
          <p:nvSpPr>
            <p:cNvPr id="4" name="24 Rectángulo">
              <a:extLst>
                <a:ext uri="{FF2B5EF4-FFF2-40B4-BE49-F238E27FC236}">
                  <a16:creationId xmlns:a16="http://schemas.microsoft.com/office/drawing/2014/main" id="{A5B2B61E-19B9-4FE8-82D6-A389677E6708}"/>
                </a:ext>
              </a:extLst>
            </p:cNvPr>
            <p:cNvSpPr/>
            <p:nvPr/>
          </p:nvSpPr>
          <p:spPr bwMode="auto">
            <a:xfrm>
              <a:off x="1" y="907136"/>
              <a:ext cx="9143996" cy="100098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Verdana" pitchFamily="34" charset="0"/>
              </a:endParaRPr>
            </a:p>
          </p:txBody>
        </p:sp>
        <p:sp>
          <p:nvSpPr>
            <p:cNvPr id="5" name="25 Rectángulo">
              <a:extLst>
                <a:ext uri="{FF2B5EF4-FFF2-40B4-BE49-F238E27FC236}">
                  <a16:creationId xmlns:a16="http://schemas.microsoft.com/office/drawing/2014/main" id="{FD07ABAC-D4E5-4C8B-9CE5-8597E3D1E047}"/>
                </a:ext>
              </a:extLst>
            </p:cNvPr>
            <p:cNvSpPr/>
            <p:nvPr/>
          </p:nvSpPr>
          <p:spPr bwMode="auto">
            <a:xfrm>
              <a:off x="2555774" y="1218238"/>
              <a:ext cx="5012467" cy="68987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Verdana" pitchFamily="34" charset="0"/>
              </a:endParaRPr>
            </a:p>
          </p:txBody>
        </p:sp>
        <p:sp>
          <p:nvSpPr>
            <p:cNvPr id="10" name="Text Box 10">
              <a:extLst>
                <a:ext uri="{FF2B5EF4-FFF2-40B4-BE49-F238E27FC236}">
                  <a16:creationId xmlns:a16="http://schemas.microsoft.com/office/drawing/2014/main" id="{8FFE1746-22E3-4E16-BFB3-42A0B941770C}"/>
                </a:ext>
              </a:extLst>
            </p:cNvPr>
            <p:cNvSpPr txBox="1">
              <a:spLocks noChangeArrowheads="1"/>
            </p:cNvSpPr>
            <p:nvPr/>
          </p:nvSpPr>
          <p:spPr bwMode="auto">
            <a:xfrm>
              <a:off x="4067220" y="1348526"/>
              <a:ext cx="1752600" cy="523220"/>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r>
                <a:rPr kumimoji="1" lang="es-ES" dirty="0">
                  <a:solidFill>
                    <a:srgbClr val="663300"/>
                  </a:solidFill>
                </a:rPr>
                <a:t>Supervisión / Apoyo</a:t>
              </a:r>
            </a:p>
          </p:txBody>
        </p:sp>
        <p:sp>
          <p:nvSpPr>
            <p:cNvPr id="16" name="Text Box 10">
              <a:extLst>
                <a:ext uri="{FF2B5EF4-FFF2-40B4-BE49-F238E27FC236}">
                  <a16:creationId xmlns:a16="http://schemas.microsoft.com/office/drawing/2014/main" id="{525FC447-C45E-4DC2-A81E-C10C02AC4103}"/>
                </a:ext>
              </a:extLst>
            </p:cNvPr>
            <p:cNvSpPr txBox="1">
              <a:spLocks noChangeArrowheads="1"/>
            </p:cNvSpPr>
            <p:nvPr/>
          </p:nvSpPr>
          <p:spPr bwMode="auto">
            <a:xfrm>
              <a:off x="3934500" y="931327"/>
              <a:ext cx="1752600" cy="307777"/>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kumimoji="1" lang="es-ES" dirty="0">
                  <a:solidFill>
                    <a:srgbClr val="663300"/>
                  </a:solidFill>
                </a:rPr>
                <a:t>Evaluación</a:t>
              </a:r>
            </a:p>
          </p:txBody>
        </p:sp>
        <p:grpSp>
          <p:nvGrpSpPr>
            <p:cNvPr id="17" name="22 Grupo">
              <a:extLst>
                <a:ext uri="{FF2B5EF4-FFF2-40B4-BE49-F238E27FC236}">
                  <a16:creationId xmlns:a16="http://schemas.microsoft.com/office/drawing/2014/main" id="{5B7D3CF4-668C-4823-85AC-85DC6A60908A}"/>
                </a:ext>
              </a:extLst>
            </p:cNvPr>
            <p:cNvGrpSpPr/>
            <p:nvPr/>
          </p:nvGrpSpPr>
          <p:grpSpPr>
            <a:xfrm>
              <a:off x="0" y="1218238"/>
              <a:ext cx="2555775" cy="689878"/>
              <a:chOff x="0" y="1218238"/>
              <a:chExt cx="2555775" cy="689878"/>
            </a:xfrm>
          </p:grpSpPr>
          <p:sp>
            <p:nvSpPr>
              <p:cNvPr id="18" name="23 Rectángulo">
                <a:extLst>
                  <a:ext uri="{FF2B5EF4-FFF2-40B4-BE49-F238E27FC236}">
                    <a16:creationId xmlns:a16="http://schemas.microsoft.com/office/drawing/2014/main" id="{7EAF0543-DBBC-4537-8B5B-EB2C895672E5}"/>
                  </a:ext>
                </a:extLst>
              </p:cNvPr>
              <p:cNvSpPr/>
              <p:nvPr/>
            </p:nvSpPr>
            <p:spPr bwMode="auto">
              <a:xfrm>
                <a:off x="0" y="1218238"/>
                <a:ext cx="2555775" cy="68987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tx1"/>
                  </a:solidFill>
                  <a:effectLst/>
                  <a:latin typeface="Verdana" pitchFamily="34" charset="0"/>
                </a:endParaRPr>
              </a:p>
            </p:txBody>
          </p:sp>
          <p:sp>
            <p:nvSpPr>
              <p:cNvPr id="19" name="Text Box 10">
                <a:extLst>
                  <a:ext uri="{FF2B5EF4-FFF2-40B4-BE49-F238E27FC236}">
                    <a16:creationId xmlns:a16="http://schemas.microsoft.com/office/drawing/2014/main" id="{A9C08C4A-1641-485E-B39B-2BCA77823005}"/>
                  </a:ext>
                </a:extLst>
              </p:cNvPr>
              <p:cNvSpPr txBox="1">
                <a:spLocks noChangeArrowheads="1"/>
              </p:cNvSpPr>
              <p:nvPr/>
            </p:nvSpPr>
            <p:spPr bwMode="auto">
              <a:xfrm>
                <a:off x="355599" y="1400285"/>
                <a:ext cx="1752600" cy="307777"/>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kumimoji="1" lang="es-ES" dirty="0">
                    <a:solidFill>
                      <a:srgbClr val="663300"/>
                    </a:solidFill>
                  </a:rPr>
                  <a:t>Diseño</a:t>
                </a:r>
              </a:p>
            </p:txBody>
          </p:sp>
        </p:grpSp>
        <p:sp>
          <p:nvSpPr>
            <p:cNvPr id="3" name="26 Rectángulo">
              <a:extLst>
                <a:ext uri="{FF2B5EF4-FFF2-40B4-BE49-F238E27FC236}">
                  <a16:creationId xmlns:a16="http://schemas.microsoft.com/office/drawing/2014/main" id="{272E9D34-1BFA-4265-B3A5-F1B44C548512}"/>
                </a:ext>
              </a:extLst>
            </p:cNvPr>
            <p:cNvSpPr/>
            <p:nvPr/>
          </p:nvSpPr>
          <p:spPr bwMode="auto">
            <a:xfrm>
              <a:off x="-46006" y="1908116"/>
              <a:ext cx="9201504" cy="689878"/>
            </a:xfrm>
            <a:prstGeom prst="rect">
              <a:avLst/>
            </a:prstGeom>
            <a:solidFill>
              <a:srgbClr val="DAB5FF"/>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rgbClr val="7030A0"/>
                  </a:solidFill>
                  <a:effectLst/>
                  <a:latin typeface="Verdana" pitchFamily="34" charset="0"/>
                </a:rPr>
                <a:t>Equipo de Profesores</a:t>
              </a:r>
            </a:p>
          </p:txBody>
        </p:sp>
      </p:grpSp>
      <p:grpSp>
        <p:nvGrpSpPr>
          <p:cNvPr id="20" name="Grupo 19">
            <a:extLst>
              <a:ext uri="{FF2B5EF4-FFF2-40B4-BE49-F238E27FC236}">
                <a16:creationId xmlns:a16="http://schemas.microsoft.com/office/drawing/2014/main" id="{8AF77344-94D1-454F-B1B3-F3B45FFB2EF1}"/>
              </a:ext>
            </a:extLst>
          </p:cNvPr>
          <p:cNvGrpSpPr/>
          <p:nvPr/>
        </p:nvGrpSpPr>
        <p:grpSpPr>
          <a:xfrm>
            <a:off x="739118" y="2671855"/>
            <a:ext cx="8219873" cy="3023115"/>
            <a:chOff x="739118" y="2598925"/>
            <a:chExt cx="8219873" cy="3023115"/>
          </a:xfrm>
        </p:grpSpPr>
        <p:grpSp>
          <p:nvGrpSpPr>
            <p:cNvPr id="24" name="Grupo 23">
              <a:extLst>
                <a:ext uri="{FF2B5EF4-FFF2-40B4-BE49-F238E27FC236}">
                  <a16:creationId xmlns:a16="http://schemas.microsoft.com/office/drawing/2014/main" id="{26FD0F21-F8C6-4399-A43F-EBF388CDAF38}"/>
                </a:ext>
              </a:extLst>
            </p:cNvPr>
            <p:cNvGrpSpPr/>
            <p:nvPr/>
          </p:nvGrpSpPr>
          <p:grpSpPr>
            <a:xfrm>
              <a:off x="739118" y="2598925"/>
              <a:ext cx="8219873" cy="3023115"/>
              <a:chOff x="738187" y="2597994"/>
              <a:chExt cx="8219873" cy="3023115"/>
            </a:xfrm>
            <a:solidFill>
              <a:schemeClr val="bg1"/>
            </a:solidFill>
          </p:grpSpPr>
          <p:sp>
            <p:nvSpPr>
              <p:cNvPr id="25" name="Text Box 14">
                <a:extLst>
                  <a:ext uri="{FF2B5EF4-FFF2-40B4-BE49-F238E27FC236}">
                    <a16:creationId xmlns:a16="http://schemas.microsoft.com/office/drawing/2014/main" id="{5DD4F839-687B-4791-9D7A-31861812C050}"/>
                  </a:ext>
                </a:extLst>
              </p:cNvPr>
              <p:cNvSpPr txBox="1">
                <a:spLocks noChangeArrowheads="1"/>
              </p:cNvSpPr>
              <p:nvPr/>
            </p:nvSpPr>
            <p:spPr bwMode="auto">
              <a:xfrm>
                <a:off x="7270749" y="4863871"/>
                <a:ext cx="1600200" cy="338554"/>
              </a:xfrm>
              <a:prstGeom prst="rect">
                <a:avLst/>
              </a:prstGeom>
              <a:grpFill/>
              <a:ln w="12700" cap="sq">
                <a:noFill/>
                <a:miter lim="800000"/>
                <a:headEnd type="none" w="sm" len="sm"/>
                <a:tailEnd type="none" w="sm" len="sm"/>
              </a:ln>
            </p:spPr>
            <p:txBody>
              <a:bodyPr>
                <a:spAutoFit/>
              </a:bodyPr>
              <a:lstStyle/>
              <a:p>
                <a:pPr eaLnBrk="0" hangingPunct="0">
                  <a:spcBef>
                    <a:spcPct val="50000"/>
                  </a:spcBef>
                </a:pPr>
                <a:r>
                  <a:rPr kumimoji="1" lang="es-ES" dirty="0"/>
                  <a:t>Tiempo</a:t>
                </a:r>
              </a:p>
            </p:txBody>
          </p:sp>
          <p:grpSp>
            <p:nvGrpSpPr>
              <p:cNvPr id="26" name="Grupo 25">
                <a:extLst>
                  <a:ext uri="{FF2B5EF4-FFF2-40B4-BE49-F238E27FC236}">
                    <a16:creationId xmlns:a16="http://schemas.microsoft.com/office/drawing/2014/main" id="{4FF84FC7-9608-4E06-AF16-0A712A4CA1C7}"/>
                  </a:ext>
                </a:extLst>
              </p:cNvPr>
              <p:cNvGrpSpPr/>
              <p:nvPr/>
            </p:nvGrpSpPr>
            <p:grpSpPr>
              <a:xfrm>
                <a:off x="738187" y="2597994"/>
                <a:ext cx="8219873" cy="3023115"/>
                <a:chOff x="738187" y="2597994"/>
                <a:chExt cx="8219873" cy="3023115"/>
              </a:xfrm>
              <a:grpFill/>
            </p:grpSpPr>
            <p:sp>
              <p:nvSpPr>
                <p:cNvPr id="27" name="Line 6">
                  <a:extLst>
                    <a:ext uri="{FF2B5EF4-FFF2-40B4-BE49-F238E27FC236}">
                      <a16:creationId xmlns:a16="http://schemas.microsoft.com/office/drawing/2014/main" id="{9ECE3CA9-F7E7-4162-B698-5555DA1DBE94}"/>
                    </a:ext>
                  </a:extLst>
                </p:cNvPr>
                <p:cNvSpPr>
                  <a:spLocks noChangeShapeType="1"/>
                </p:cNvSpPr>
                <p:nvPr/>
              </p:nvSpPr>
              <p:spPr bwMode="auto">
                <a:xfrm>
                  <a:off x="2108199" y="4859109"/>
                  <a:ext cx="5638800" cy="0"/>
                </a:xfrm>
                <a:prstGeom prst="line">
                  <a:avLst/>
                </a:prstGeom>
                <a:grpFill/>
                <a:ln w="12700" cap="sq">
                  <a:solidFill>
                    <a:schemeClr val="tx1"/>
                  </a:solidFill>
                  <a:round/>
                  <a:headEnd type="none" w="sm" len="sm"/>
                  <a:tailEnd type="triangle" w="med" len="med"/>
                </a:ln>
              </p:spPr>
              <p:txBody>
                <a:bodyPr/>
                <a:lstStyle/>
                <a:p>
                  <a:endParaRPr lang="es-ES"/>
                </a:p>
              </p:txBody>
            </p:sp>
            <p:sp>
              <p:nvSpPr>
                <p:cNvPr id="28" name="Line 7">
                  <a:extLst>
                    <a:ext uri="{FF2B5EF4-FFF2-40B4-BE49-F238E27FC236}">
                      <a16:creationId xmlns:a16="http://schemas.microsoft.com/office/drawing/2014/main" id="{8630A41C-2067-4426-911F-A15BC90A0F85}"/>
                    </a:ext>
                  </a:extLst>
                </p:cNvPr>
                <p:cNvSpPr>
                  <a:spLocks noChangeShapeType="1"/>
                </p:cNvSpPr>
                <p:nvPr/>
              </p:nvSpPr>
              <p:spPr bwMode="auto">
                <a:xfrm flipV="1">
                  <a:off x="2108199" y="3106509"/>
                  <a:ext cx="0" cy="1752600"/>
                </a:xfrm>
                <a:prstGeom prst="line">
                  <a:avLst/>
                </a:prstGeom>
                <a:grpFill/>
                <a:ln w="12700" cap="sq">
                  <a:solidFill>
                    <a:schemeClr val="tx1"/>
                  </a:solidFill>
                  <a:round/>
                  <a:headEnd type="none" w="sm" len="sm"/>
                  <a:tailEnd type="triangle" w="med" len="med"/>
                </a:ln>
              </p:spPr>
              <p:txBody>
                <a:bodyPr/>
                <a:lstStyle/>
                <a:p>
                  <a:endParaRPr lang="es-ES"/>
                </a:p>
              </p:txBody>
            </p:sp>
            <p:cxnSp>
              <p:nvCxnSpPr>
                <p:cNvPr id="29" name="AutoShape 8">
                  <a:extLst>
                    <a:ext uri="{FF2B5EF4-FFF2-40B4-BE49-F238E27FC236}">
                      <a16:creationId xmlns:a16="http://schemas.microsoft.com/office/drawing/2014/main" id="{9C9294F3-C0ED-40BC-B94A-8A97098E70C0}"/>
                    </a:ext>
                  </a:extLst>
                </p:cNvPr>
                <p:cNvCxnSpPr>
                  <a:cxnSpLocks noChangeShapeType="1"/>
                </p:cNvCxnSpPr>
                <p:nvPr/>
              </p:nvCxnSpPr>
              <p:spPr bwMode="auto">
                <a:xfrm>
                  <a:off x="2260599" y="3258909"/>
                  <a:ext cx="4876800" cy="1447800"/>
                </a:xfrm>
                <a:prstGeom prst="curvedConnector3">
                  <a:avLst>
                    <a:gd name="adj1" fmla="val 50000"/>
                  </a:avLst>
                </a:prstGeom>
                <a:grpFill/>
                <a:ln w="12700" cap="sq">
                  <a:solidFill>
                    <a:schemeClr val="tx1"/>
                  </a:solidFill>
                  <a:round/>
                  <a:headEnd type="none" w="sm" len="sm"/>
                  <a:tailEnd type="none" w="sm" len="sm"/>
                </a:ln>
              </p:spPr>
            </p:cxnSp>
            <p:sp>
              <p:nvSpPr>
                <p:cNvPr id="30" name="Line 9">
                  <a:extLst>
                    <a:ext uri="{FF2B5EF4-FFF2-40B4-BE49-F238E27FC236}">
                      <a16:creationId xmlns:a16="http://schemas.microsoft.com/office/drawing/2014/main" id="{5F1B3B6E-DE99-4A6A-9328-3FCD9288166F}"/>
                    </a:ext>
                  </a:extLst>
                </p:cNvPr>
                <p:cNvSpPr>
                  <a:spLocks noChangeShapeType="1"/>
                </p:cNvSpPr>
                <p:nvPr/>
              </p:nvSpPr>
              <p:spPr bwMode="auto">
                <a:xfrm>
                  <a:off x="7213599" y="3411309"/>
                  <a:ext cx="0" cy="2209800"/>
                </a:xfrm>
                <a:prstGeom prst="line">
                  <a:avLst/>
                </a:prstGeom>
                <a:grpFill/>
                <a:ln w="28575">
                  <a:solidFill>
                    <a:schemeClr val="bg1"/>
                  </a:solidFill>
                  <a:prstDash val="dash"/>
                  <a:round/>
                  <a:headEnd type="none" w="sm" len="sm"/>
                  <a:tailEnd type="none" w="sm" len="sm"/>
                </a:ln>
              </p:spPr>
              <p:txBody>
                <a:bodyPr/>
                <a:lstStyle/>
                <a:p>
                  <a:endParaRPr lang="es-ES"/>
                </a:p>
              </p:txBody>
            </p:sp>
            <p:sp>
              <p:nvSpPr>
                <p:cNvPr id="31" name="Text Box 12">
                  <a:extLst>
                    <a:ext uri="{FF2B5EF4-FFF2-40B4-BE49-F238E27FC236}">
                      <a16:creationId xmlns:a16="http://schemas.microsoft.com/office/drawing/2014/main" id="{28030656-11D3-41C3-A8D7-7E0C444C9EEB}"/>
                    </a:ext>
                  </a:extLst>
                </p:cNvPr>
                <p:cNvSpPr txBox="1">
                  <a:spLocks noChangeArrowheads="1"/>
                </p:cNvSpPr>
                <p:nvPr/>
              </p:nvSpPr>
              <p:spPr bwMode="auto">
                <a:xfrm>
                  <a:off x="812799" y="3335109"/>
                  <a:ext cx="1077707" cy="307777"/>
                </a:xfrm>
                <a:prstGeom prst="rect">
                  <a:avLst/>
                </a:prstGeom>
                <a:grpFill/>
                <a:ln w="12700" cap="sq">
                  <a:noFill/>
                  <a:miter lim="800000"/>
                  <a:headEnd type="none" w="sm" len="sm"/>
                  <a:tailEnd type="none" w="sm" len="sm"/>
                </a:ln>
              </p:spPr>
              <p:txBody>
                <a:bodyPr wrap="square">
                  <a:spAutoFit/>
                </a:bodyPr>
                <a:lstStyle/>
                <a:p>
                  <a:pPr algn="r" eaLnBrk="0" hangingPunct="0">
                    <a:spcBef>
                      <a:spcPct val="50000"/>
                    </a:spcBef>
                  </a:pPr>
                  <a:r>
                    <a:rPr kumimoji="1" lang="es-ES" dirty="0">
                      <a:solidFill>
                        <a:srgbClr val="663300"/>
                      </a:solidFill>
                    </a:rPr>
                    <a:t>Proceso</a:t>
                  </a:r>
                </a:p>
              </p:txBody>
            </p:sp>
            <p:sp>
              <p:nvSpPr>
                <p:cNvPr id="32" name="Text Box 13">
                  <a:extLst>
                    <a:ext uri="{FF2B5EF4-FFF2-40B4-BE49-F238E27FC236}">
                      <a16:creationId xmlns:a16="http://schemas.microsoft.com/office/drawing/2014/main" id="{A0DFB577-7246-469B-922D-3FECFC045161}"/>
                    </a:ext>
                  </a:extLst>
                </p:cNvPr>
                <p:cNvSpPr txBox="1">
                  <a:spLocks noChangeArrowheads="1"/>
                </p:cNvSpPr>
                <p:nvPr/>
              </p:nvSpPr>
              <p:spPr bwMode="auto">
                <a:xfrm>
                  <a:off x="738187" y="4401909"/>
                  <a:ext cx="1192212" cy="307777"/>
                </a:xfrm>
                <a:prstGeom prst="rect">
                  <a:avLst/>
                </a:prstGeom>
                <a:grpFill/>
                <a:ln w="12700" cap="sq">
                  <a:noFill/>
                  <a:miter lim="800000"/>
                  <a:headEnd type="none" w="sm" len="sm"/>
                  <a:tailEnd type="none" w="sm" len="sm"/>
                </a:ln>
              </p:spPr>
              <p:txBody>
                <a:bodyPr wrap="square">
                  <a:spAutoFit/>
                </a:bodyPr>
                <a:lstStyle/>
                <a:p>
                  <a:pPr algn="r" eaLnBrk="0" hangingPunct="0">
                    <a:spcBef>
                      <a:spcPct val="50000"/>
                    </a:spcBef>
                  </a:pPr>
                  <a:r>
                    <a:rPr kumimoji="1" lang="es-ES" dirty="0">
                      <a:solidFill>
                        <a:srgbClr val="663300"/>
                      </a:solidFill>
                    </a:rPr>
                    <a:t>Producto</a:t>
                  </a:r>
                </a:p>
              </p:txBody>
            </p:sp>
            <p:sp>
              <p:nvSpPr>
                <p:cNvPr id="33" name="Text Box 15">
                  <a:extLst>
                    <a:ext uri="{FF2B5EF4-FFF2-40B4-BE49-F238E27FC236}">
                      <a16:creationId xmlns:a16="http://schemas.microsoft.com/office/drawing/2014/main" id="{BF434FC5-A454-4843-9544-D38F2569D5B5}"/>
                    </a:ext>
                  </a:extLst>
                </p:cNvPr>
                <p:cNvSpPr txBox="1">
                  <a:spLocks noChangeArrowheads="1"/>
                </p:cNvSpPr>
                <p:nvPr/>
              </p:nvSpPr>
              <p:spPr bwMode="auto">
                <a:xfrm>
                  <a:off x="1717575" y="2597994"/>
                  <a:ext cx="838200" cy="338554"/>
                </a:xfrm>
                <a:prstGeom prst="rect">
                  <a:avLst/>
                </a:prstGeom>
                <a:grpFill/>
                <a:ln w="12700" cap="sq">
                  <a:noFill/>
                  <a:miter lim="800000"/>
                  <a:headEnd type="none" w="sm" len="sm"/>
                  <a:tailEnd type="none" w="sm" len="sm"/>
                </a:ln>
              </p:spPr>
              <p:txBody>
                <a:bodyPr>
                  <a:spAutoFit/>
                </a:bodyPr>
                <a:lstStyle/>
                <a:p>
                  <a:pPr eaLnBrk="0" hangingPunct="0">
                    <a:spcBef>
                      <a:spcPct val="50000"/>
                    </a:spcBef>
                  </a:pPr>
                  <a:r>
                    <a:rPr kumimoji="1" lang="es-ES" dirty="0"/>
                    <a:t>Tipo</a:t>
                  </a:r>
                </a:p>
              </p:txBody>
            </p:sp>
            <p:sp>
              <p:nvSpPr>
                <p:cNvPr id="34" name="Text Box 16">
                  <a:extLst>
                    <a:ext uri="{FF2B5EF4-FFF2-40B4-BE49-F238E27FC236}">
                      <a16:creationId xmlns:a16="http://schemas.microsoft.com/office/drawing/2014/main" id="{DDEB27C7-7BB8-4597-BD84-20B7A6E0648A}"/>
                    </a:ext>
                  </a:extLst>
                </p:cNvPr>
                <p:cNvSpPr txBox="1">
                  <a:spLocks noChangeArrowheads="1"/>
                </p:cNvSpPr>
                <p:nvPr/>
              </p:nvSpPr>
              <p:spPr bwMode="auto">
                <a:xfrm>
                  <a:off x="7275310" y="3647556"/>
                  <a:ext cx="1682750" cy="1169551"/>
                </a:xfrm>
                <a:prstGeom prst="rect">
                  <a:avLst/>
                </a:prstGeom>
                <a:grpFill/>
                <a:ln w="12700" cap="sq">
                  <a:noFill/>
                  <a:miter lim="800000"/>
                  <a:headEnd type="none" w="sm" len="sm"/>
                  <a:tailEnd type="none" w="sm" len="sm"/>
                </a:ln>
              </p:spPr>
              <p:txBody>
                <a:bodyPr wrap="square">
                  <a:spAutoFit/>
                </a:bodyPr>
                <a:lstStyle/>
                <a:p>
                  <a:pPr eaLnBrk="0" hangingPunct="0"/>
                  <a:r>
                    <a:rPr kumimoji="1" lang="es-ES" dirty="0">
                      <a:solidFill>
                        <a:schemeClr val="bg1"/>
                      </a:solidFill>
                    </a:rPr>
                    <a:t>Presentación</a:t>
                  </a:r>
                </a:p>
                <a:p>
                  <a:pPr eaLnBrk="0" hangingPunct="0"/>
                  <a:r>
                    <a:rPr kumimoji="1" lang="es-ES" dirty="0">
                      <a:solidFill>
                        <a:schemeClr val="bg1"/>
                      </a:solidFill>
                    </a:rPr>
                    <a:t>Memoria / Documentación</a:t>
                  </a:r>
                </a:p>
                <a:p>
                  <a:pPr eaLnBrk="0" hangingPunct="0"/>
                  <a:r>
                    <a:rPr kumimoji="1" lang="es-ES" dirty="0">
                      <a:solidFill>
                        <a:schemeClr val="bg1"/>
                      </a:solidFill>
                    </a:rPr>
                    <a:t>Examen</a:t>
                  </a:r>
                </a:p>
                <a:p>
                  <a:pPr eaLnBrk="0" hangingPunct="0"/>
                  <a:r>
                    <a:rPr kumimoji="1" lang="es-ES" dirty="0">
                      <a:solidFill>
                        <a:schemeClr val="bg1"/>
                      </a:solidFill>
                    </a:rPr>
                    <a:t>……</a:t>
                  </a:r>
                </a:p>
              </p:txBody>
            </p:sp>
          </p:grpSp>
        </p:grpSp>
        <p:sp>
          <p:nvSpPr>
            <p:cNvPr id="35" name="Text Box 13">
              <a:extLst>
                <a:ext uri="{FF2B5EF4-FFF2-40B4-BE49-F238E27FC236}">
                  <a16:creationId xmlns:a16="http://schemas.microsoft.com/office/drawing/2014/main" id="{02AAA91F-ADC9-4FFC-874D-FFF801E21592}"/>
                </a:ext>
              </a:extLst>
            </p:cNvPr>
            <p:cNvSpPr txBox="1">
              <a:spLocks noChangeArrowheads="1"/>
            </p:cNvSpPr>
            <p:nvPr/>
          </p:nvSpPr>
          <p:spPr bwMode="auto">
            <a:xfrm rot="19696967">
              <a:off x="2058804" y="5024044"/>
              <a:ext cx="718430" cy="307777"/>
            </a:xfrm>
            <a:prstGeom prst="rect">
              <a:avLst/>
            </a:prstGeom>
            <a:solidFill>
              <a:schemeClr val="bg1"/>
            </a:solidFill>
            <a:ln w="12700" cap="sq">
              <a:noFill/>
              <a:miter lim="800000"/>
              <a:headEnd type="none" w="sm" len="sm"/>
              <a:tailEnd type="none" w="sm" len="sm"/>
            </a:ln>
          </p:spPr>
          <p:txBody>
            <a:bodyPr wrap="square">
              <a:spAutoFit/>
            </a:bodyPr>
            <a:lstStyle/>
            <a:p>
              <a:pPr algn="r" eaLnBrk="0" hangingPunct="0">
                <a:spcBef>
                  <a:spcPct val="50000"/>
                </a:spcBef>
              </a:pPr>
              <a:r>
                <a:rPr kumimoji="1" lang="es-ES" dirty="0">
                  <a:solidFill>
                    <a:srgbClr val="7030A0"/>
                  </a:solidFill>
                </a:rPr>
                <a:t>Reto 1</a:t>
              </a:r>
            </a:p>
          </p:txBody>
        </p:sp>
        <p:sp>
          <p:nvSpPr>
            <p:cNvPr id="36" name="Text Box 13">
              <a:extLst>
                <a:ext uri="{FF2B5EF4-FFF2-40B4-BE49-F238E27FC236}">
                  <a16:creationId xmlns:a16="http://schemas.microsoft.com/office/drawing/2014/main" id="{A5FC8F41-4CAD-4B61-B19E-B0A18940261C}"/>
                </a:ext>
              </a:extLst>
            </p:cNvPr>
            <p:cNvSpPr txBox="1">
              <a:spLocks noChangeArrowheads="1"/>
            </p:cNvSpPr>
            <p:nvPr/>
          </p:nvSpPr>
          <p:spPr bwMode="auto">
            <a:xfrm rot="19696967">
              <a:off x="2907014" y="5066047"/>
              <a:ext cx="718430" cy="307777"/>
            </a:xfrm>
            <a:prstGeom prst="rect">
              <a:avLst/>
            </a:prstGeom>
            <a:solidFill>
              <a:schemeClr val="bg1"/>
            </a:solidFill>
            <a:ln w="12700" cap="sq">
              <a:noFill/>
              <a:miter lim="800000"/>
              <a:headEnd type="none" w="sm" len="sm"/>
              <a:tailEnd type="none" w="sm" len="sm"/>
            </a:ln>
          </p:spPr>
          <p:txBody>
            <a:bodyPr wrap="square">
              <a:spAutoFit/>
            </a:bodyPr>
            <a:lstStyle/>
            <a:p>
              <a:pPr algn="r" eaLnBrk="0" hangingPunct="0">
                <a:spcBef>
                  <a:spcPct val="50000"/>
                </a:spcBef>
              </a:pPr>
              <a:r>
                <a:rPr kumimoji="1" lang="es-ES" dirty="0">
                  <a:solidFill>
                    <a:srgbClr val="7030A0"/>
                  </a:solidFill>
                </a:rPr>
                <a:t>Reto 2</a:t>
              </a:r>
            </a:p>
          </p:txBody>
        </p:sp>
        <p:sp>
          <p:nvSpPr>
            <p:cNvPr id="37" name="Text Box 13">
              <a:extLst>
                <a:ext uri="{FF2B5EF4-FFF2-40B4-BE49-F238E27FC236}">
                  <a16:creationId xmlns:a16="http://schemas.microsoft.com/office/drawing/2014/main" id="{9045F9E3-2A23-4DE5-9D0B-AF1B31DDCB2F}"/>
                </a:ext>
              </a:extLst>
            </p:cNvPr>
            <p:cNvSpPr txBox="1">
              <a:spLocks noChangeArrowheads="1"/>
            </p:cNvSpPr>
            <p:nvPr/>
          </p:nvSpPr>
          <p:spPr bwMode="auto">
            <a:xfrm rot="19696967">
              <a:off x="3747274" y="5106187"/>
              <a:ext cx="718430" cy="307777"/>
            </a:xfrm>
            <a:prstGeom prst="rect">
              <a:avLst/>
            </a:prstGeom>
            <a:solidFill>
              <a:schemeClr val="bg1"/>
            </a:solidFill>
            <a:ln w="12700" cap="sq">
              <a:noFill/>
              <a:miter lim="800000"/>
              <a:headEnd type="none" w="sm" len="sm"/>
              <a:tailEnd type="none" w="sm" len="sm"/>
            </a:ln>
          </p:spPr>
          <p:txBody>
            <a:bodyPr wrap="square">
              <a:spAutoFit/>
            </a:bodyPr>
            <a:lstStyle/>
            <a:p>
              <a:pPr algn="r" eaLnBrk="0" hangingPunct="0">
                <a:spcBef>
                  <a:spcPct val="50000"/>
                </a:spcBef>
              </a:pPr>
              <a:r>
                <a:rPr kumimoji="1" lang="es-ES" dirty="0">
                  <a:solidFill>
                    <a:srgbClr val="7030A0"/>
                  </a:solidFill>
                </a:rPr>
                <a:t>Reto 3</a:t>
              </a:r>
            </a:p>
          </p:txBody>
        </p:sp>
        <p:sp>
          <p:nvSpPr>
            <p:cNvPr id="38" name="Text Box 13">
              <a:extLst>
                <a:ext uri="{FF2B5EF4-FFF2-40B4-BE49-F238E27FC236}">
                  <a16:creationId xmlns:a16="http://schemas.microsoft.com/office/drawing/2014/main" id="{09E6EF48-51C4-413D-8DFF-07805A9D43DD}"/>
                </a:ext>
              </a:extLst>
            </p:cNvPr>
            <p:cNvSpPr txBox="1">
              <a:spLocks noChangeArrowheads="1"/>
            </p:cNvSpPr>
            <p:nvPr/>
          </p:nvSpPr>
          <p:spPr bwMode="auto">
            <a:xfrm rot="19696967">
              <a:off x="6052869" y="5110935"/>
              <a:ext cx="718430" cy="307777"/>
            </a:xfrm>
            <a:prstGeom prst="rect">
              <a:avLst/>
            </a:prstGeom>
            <a:solidFill>
              <a:schemeClr val="bg1"/>
            </a:solidFill>
            <a:ln w="12700" cap="sq">
              <a:noFill/>
              <a:miter lim="800000"/>
              <a:headEnd type="none" w="sm" len="sm"/>
              <a:tailEnd type="none" w="sm" len="sm"/>
            </a:ln>
          </p:spPr>
          <p:txBody>
            <a:bodyPr wrap="square">
              <a:spAutoFit/>
            </a:bodyPr>
            <a:lstStyle/>
            <a:p>
              <a:pPr algn="r" eaLnBrk="0" hangingPunct="0">
                <a:spcBef>
                  <a:spcPct val="50000"/>
                </a:spcBef>
              </a:pPr>
              <a:r>
                <a:rPr kumimoji="1" lang="es-ES" dirty="0">
                  <a:solidFill>
                    <a:srgbClr val="7030A0"/>
                  </a:solidFill>
                </a:rPr>
                <a:t>Reto n</a:t>
              </a:r>
            </a:p>
          </p:txBody>
        </p:sp>
      </p:grpSp>
    </p:spTree>
    <p:extLst>
      <p:ext uri="{BB962C8B-B14F-4D97-AF65-F5344CB8AC3E}">
        <p14:creationId xmlns:p14="http://schemas.microsoft.com/office/powerpoint/2010/main" val="28504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número de diapositiva"/>
          <p:cNvSpPr>
            <a:spLocks noGrp="1"/>
          </p:cNvSpPr>
          <p:nvPr>
            <p:ph type="sldNum" sz="quarter" idx="4294967295"/>
          </p:nvPr>
        </p:nvSpPr>
        <p:spPr>
          <a:xfrm>
            <a:off x="6759349" y="6597196"/>
            <a:ext cx="2134054" cy="244929"/>
          </a:xfrm>
          <a:prstGeom prst="rect">
            <a:avLst/>
          </a:prstGeom>
          <a:noFill/>
        </p:spPr>
        <p:txBody>
          <a:bodyPr lIns="65306" tIns="32653" rIns="65306" bIns="32653"/>
          <a:lstStyle/>
          <a:p>
            <a:pPr defTabSz="913837"/>
            <a:fld id="{0471719D-1E4E-4FA7-BA0F-AB48E37F0DC2}" type="slidenum">
              <a:rPr lang="en-US" smtClean="0">
                <a:latin typeface="Arial" pitchFamily="34" charset="0"/>
              </a:rPr>
              <a:pPr defTabSz="913837"/>
              <a:t>4</a:t>
            </a:fld>
            <a:endParaRPr lang="en-US">
              <a:latin typeface="Arial" pitchFamily="34" charset="0"/>
            </a:endParaRPr>
          </a:p>
        </p:txBody>
      </p:sp>
      <p:pic>
        <p:nvPicPr>
          <p:cNvPr id="239618" name="Picture 2" descr="Gug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904491"/>
          </a:xfrm>
          <a:prstGeom prst="rect">
            <a:avLst/>
          </a:prstGeom>
          <a:noFill/>
          <a:ln w="9525">
            <a:noFill/>
            <a:miter lim="800000"/>
            <a:headEnd/>
            <a:tailEnd/>
          </a:ln>
        </p:spPr>
      </p:pic>
      <p:sp>
        <p:nvSpPr>
          <p:cNvPr id="239619" name="Text Box 3"/>
          <p:cNvSpPr txBox="1">
            <a:spLocks noChangeArrowheads="1"/>
          </p:cNvSpPr>
          <p:nvPr/>
        </p:nvSpPr>
        <p:spPr bwMode="auto">
          <a:xfrm>
            <a:off x="12474" y="4318000"/>
            <a:ext cx="9144000" cy="2530929"/>
          </a:xfrm>
          <a:prstGeom prst="rect">
            <a:avLst/>
          </a:prstGeom>
          <a:solidFill>
            <a:schemeClr val="bg1">
              <a:alpha val="50000"/>
            </a:schemeClr>
          </a:solidFill>
          <a:ln w="9525">
            <a:noFill/>
            <a:miter lim="800000"/>
            <a:headEnd/>
            <a:tailEnd/>
          </a:ln>
          <a:effectLst/>
        </p:spPr>
        <p:txBody>
          <a:bodyPr lIns="91429" tIns="45715" rIns="91429" bIns="45715">
            <a:spAutoFit/>
          </a:bodyPr>
          <a:lstStyle/>
          <a:p>
            <a:pPr defTabSz="913837" eaLnBrk="0" hangingPunct="0">
              <a:defRPr/>
            </a:pPr>
            <a:r>
              <a:rPr lang="es-ES_tradnl" sz="2000" b="1">
                <a:latin typeface="Century Schoolbook" pitchFamily="18" charset="0"/>
              </a:rPr>
              <a:t>Porque el cambio es la única constante del siglo en que vivimos, educar hoy es educar para el cambio. No el aprender por aprender, sino el aprender a aprender. No la solución a los problemas, sino la capacidad de resolver problemas. No la repetición, que es cierta, sino la libertad, que es incierta. No el dogmatismo, sino la tolerancia. No la formación para el empleo, sino la formación para la empleabilidad. No la educación terminal, sino la educación permanente, la educación arte y parte de toda una vida. </a:t>
            </a:r>
            <a:r>
              <a:rPr lang="es-ES_tradnl" sz="1600" b="1">
                <a:latin typeface="Century Schoolbook" pitchFamily="18" charset="0"/>
              </a:rPr>
              <a:t>(PNUD, 1998)</a:t>
            </a:r>
            <a:r>
              <a:rPr lang="es-ES_tradnl" sz="1600" b="1">
                <a:effectLst>
                  <a:outerShdw blurRad="38100" dist="38100" dir="2700000" algn="tl">
                    <a:srgbClr val="C0C0C0"/>
                  </a:outerShdw>
                </a:effectLst>
                <a:latin typeface="Century Schoolbook" pitchFamily="18" charset="0"/>
              </a:rPr>
              <a:t> </a:t>
            </a:r>
          </a:p>
        </p:txBody>
      </p:sp>
      <p:sp>
        <p:nvSpPr>
          <p:cNvPr id="239620" name="Rectangle 4"/>
          <p:cNvSpPr>
            <a:spLocks noChangeArrowheads="1"/>
          </p:cNvSpPr>
          <p:nvPr/>
        </p:nvSpPr>
        <p:spPr bwMode="auto">
          <a:xfrm>
            <a:off x="0" y="-4444"/>
            <a:ext cx="2340429" cy="830987"/>
          </a:xfrm>
          <a:prstGeom prst="rect">
            <a:avLst/>
          </a:prstGeom>
          <a:noFill/>
          <a:ln w="9525">
            <a:noFill/>
            <a:miter lim="800000"/>
            <a:headEnd/>
            <a:tailEnd/>
          </a:ln>
        </p:spPr>
        <p:txBody>
          <a:bodyPr lIns="91429" tIns="45715" rIns="91429" bIns="45715" anchor="ctr">
            <a:spAutoFit/>
          </a:bodyPr>
          <a:lstStyle/>
          <a:p>
            <a:pPr defTabSz="913837"/>
            <a:r>
              <a:rPr lang="es-ES" sz="2400" b="1">
                <a:latin typeface="Bookman Old Style" pitchFamily="18" charset="0"/>
              </a:rPr>
              <a:t>Educar para el Cambio</a:t>
            </a:r>
            <a:r>
              <a:rPr lang="es-ES" sz="2400">
                <a:latin typeface="Bookman Old Style" pitchFamily="18" charset="0"/>
              </a:rPr>
              <a:t> </a:t>
            </a:r>
          </a:p>
        </p:txBody>
      </p:sp>
    </p:spTree>
    <p:extLst>
      <p:ext uri="{BB962C8B-B14F-4D97-AF65-F5344CB8AC3E}">
        <p14:creationId xmlns:p14="http://schemas.microsoft.com/office/powerpoint/2010/main" val="27121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dissolve">
                                      <p:cBhvr>
                                        <p:cTn id="7" dur="2000"/>
                                        <p:tgtEl>
                                          <p:spTgt spid="239618"/>
                                        </p:tgtEl>
                                      </p:cBhvr>
                                    </p:animEffect>
                                  </p:childTnLst>
                                </p:cTn>
                              </p:par>
                            </p:childTnLst>
                          </p:cTn>
                        </p:par>
                        <p:par>
                          <p:cTn id="8" fill="hold">
                            <p:stCondLst>
                              <p:cond delay="2000"/>
                            </p:stCondLst>
                            <p:childTnLst>
                              <p:par>
                                <p:cTn id="9" presetID="22" presetClass="entr" presetSubtype="1" fill="hold" grpId="0" nodeType="afterEffect">
                                  <p:stCondLst>
                                    <p:cond delay="500"/>
                                  </p:stCondLst>
                                  <p:childTnLst>
                                    <p:set>
                                      <p:cBhvr>
                                        <p:cTn id="10" dur="1" fill="hold">
                                          <p:stCondLst>
                                            <p:cond delay="0"/>
                                          </p:stCondLst>
                                        </p:cTn>
                                        <p:tgtEl>
                                          <p:spTgt spid="239620"/>
                                        </p:tgtEl>
                                        <p:attrNameLst>
                                          <p:attrName>style.visibility</p:attrName>
                                        </p:attrNameLst>
                                      </p:cBhvr>
                                      <p:to>
                                        <p:strVal val="visible"/>
                                      </p:to>
                                    </p:set>
                                    <p:animEffect transition="in" filter="wipe(up)">
                                      <p:cBhvr>
                                        <p:cTn id="11" dur="5000"/>
                                        <p:tgtEl>
                                          <p:spTgt spid="239620"/>
                                        </p:tgtEl>
                                      </p:cBhvr>
                                    </p:animEffect>
                                  </p:childTnLst>
                                </p:cTn>
                              </p:par>
                            </p:childTnLst>
                          </p:cTn>
                        </p:par>
                        <p:par>
                          <p:cTn id="12" fill="hold">
                            <p:stCondLst>
                              <p:cond delay="7500"/>
                            </p:stCondLst>
                            <p:childTnLst>
                              <p:par>
                                <p:cTn id="13" presetID="22" presetClass="entr" presetSubtype="1" fill="hold" grpId="0" nodeType="afterEffect">
                                  <p:stCondLst>
                                    <p:cond delay="1000"/>
                                  </p:stCondLst>
                                  <p:childTnLst>
                                    <p:set>
                                      <p:cBhvr>
                                        <p:cTn id="14" dur="1" fill="hold">
                                          <p:stCondLst>
                                            <p:cond delay="0"/>
                                          </p:stCondLst>
                                        </p:cTn>
                                        <p:tgtEl>
                                          <p:spTgt spid="239619"/>
                                        </p:tgtEl>
                                        <p:attrNameLst>
                                          <p:attrName>style.visibility</p:attrName>
                                        </p:attrNameLst>
                                      </p:cBhvr>
                                      <p:to>
                                        <p:strVal val="visible"/>
                                      </p:to>
                                    </p:set>
                                    <p:animEffect transition="in" filter="wipe(up)">
                                      <p:cBhvr>
                                        <p:cTn id="15" dur="5000"/>
                                        <p:tgtEl>
                                          <p:spTgt spid="239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animBg="1"/>
      <p:bldP spid="239620" grpId="0"/>
    </p:bld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DD2F1A453E9474F8E7C6085445D8E23" ma:contentTypeVersion="31" ma:contentTypeDescription="Crear nuevo documento." ma:contentTypeScope="" ma:versionID="82a7634c1c1481d7ba6d7acc1af0ce97">
  <xsd:schema xmlns:xsd="http://www.w3.org/2001/XMLSchema" xmlns:xs="http://www.w3.org/2001/XMLSchema" xmlns:p="http://schemas.microsoft.com/office/2006/metadata/properties" xmlns:ns3="f6ffaa20-1f64-4b93-aa2c-8dee386dd513" xmlns:ns4="a5794cc6-096b-4752-8b80-1eedc4e4a1af" targetNamespace="http://schemas.microsoft.com/office/2006/metadata/properties" ma:root="true" ma:fieldsID="1e98fe7abb851bfa2bc0058efa1848d5" ns3:_="" ns4:_="">
    <xsd:import namespace="f6ffaa20-1f64-4b93-aa2c-8dee386dd513"/>
    <xsd:import namespace="a5794cc6-096b-4752-8b80-1eedc4e4a1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TeamsChannelId" minOccurs="0"/>
                <xsd:element ref="ns3:Math_Settings" minOccurs="0"/>
                <xsd:element ref="ns3:Distribution_Groups" minOccurs="0"/>
                <xsd:element ref="ns3:LMS_Mappings" minOccurs="0"/>
                <xsd:element ref="ns3:IsNotebookLocked"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ffaa20-1f64-4b93-aa2c-8dee386dd51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Owner" ma:index="1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TeamsChannelId" ma:index="32" nillable="true" ma:displayName="Teams Channel Id" ma:internalName="TeamsChannelId">
      <xsd:simpleType>
        <xsd:restriction base="dms:Text"/>
      </xsd:simpleType>
    </xsd:element>
    <xsd:element name="Math_Settings" ma:index="33" nillable="true" ma:displayName="Math Settings" ma:internalName="Math_Settings">
      <xsd:simpleType>
        <xsd:restriction base="dms:Text"/>
      </xsd:simple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sNotebookLocked" ma:index="36" nillable="true" ma:displayName="Is Notebook Locked" ma:internalName="IsNotebookLocked">
      <xsd:simpleType>
        <xsd:restriction base="dms:Boolea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794cc6-096b-4752-8b80-1eedc4e4a1af" elementFormDefault="qualified">
    <xsd:import namespace="http://schemas.microsoft.com/office/2006/documentManagement/types"/>
    <xsd:import namespace="http://schemas.microsoft.com/office/infopath/2007/PartnerControls"/>
    <xsd:element name="SharedWithUsers" ma:index="2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Detalles de uso compartido" ma:internalName="SharedWithDetails" ma:readOnly="true">
      <xsd:simpleType>
        <xsd:restriction base="dms:Note">
          <xsd:maxLength value="255"/>
        </xsd:restriction>
      </xsd:simpleType>
    </xsd:element>
    <xsd:element name="SharingHintHash" ma:index="31"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ner xmlns="f6ffaa20-1f64-4b93-aa2c-8dee386dd513">
      <UserInfo>
        <DisplayName/>
        <AccountId xsi:nil="true"/>
        <AccountType/>
      </UserInfo>
    </Owner>
    <CultureName xmlns="f6ffaa20-1f64-4b93-aa2c-8dee386dd513" xsi:nil="true"/>
    <Distribution_Groups xmlns="f6ffaa20-1f64-4b93-aa2c-8dee386dd513" xsi:nil="true"/>
    <TeamsChannelId xmlns="f6ffaa20-1f64-4b93-aa2c-8dee386dd513" xsi:nil="true"/>
    <IsNotebookLocked xmlns="f6ffaa20-1f64-4b93-aa2c-8dee386dd513" xsi:nil="true"/>
    <NotebookType xmlns="f6ffaa20-1f64-4b93-aa2c-8dee386dd513" xsi:nil="true"/>
    <FolderType xmlns="f6ffaa20-1f64-4b93-aa2c-8dee386dd513" xsi:nil="true"/>
    <Has_Teacher_Only_SectionGroup xmlns="f6ffaa20-1f64-4b93-aa2c-8dee386dd513" xsi:nil="true"/>
    <Is_Collaboration_Space_Locked xmlns="f6ffaa20-1f64-4b93-aa2c-8dee386dd513" xsi:nil="true"/>
    <Teachers xmlns="f6ffaa20-1f64-4b93-aa2c-8dee386dd513">
      <UserInfo>
        <DisplayName/>
        <AccountId xsi:nil="true"/>
        <AccountType/>
      </UserInfo>
    </Teachers>
    <DefaultSectionNames xmlns="f6ffaa20-1f64-4b93-aa2c-8dee386dd513" xsi:nil="true"/>
    <Templates xmlns="f6ffaa20-1f64-4b93-aa2c-8dee386dd513" xsi:nil="true"/>
    <Self_Registration_Enabled xmlns="f6ffaa20-1f64-4b93-aa2c-8dee386dd513" xsi:nil="true"/>
    <Math_Settings xmlns="f6ffaa20-1f64-4b93-aa2c-8dee386dd513" xsi:nil="true"/>
    <Invited_Teachers xmlns="f6ffaa20-1f64-4b93-aa2c-8dee386dd513" xsi:nil="true"/>
    <Invited_Students xmlns="f6ffaa20-1f64-4b93-aa2c-8dee386dd513" xsi:nil="true"/>
    <Students xmlns="f6ffaa20-1f64-4b93-aa2c-8dee386dd513">
      <UserInfo>
        <DisplayName/>
        <AccountId xsi:nil="true"/>
        <AccountType/>
      </UserInfo>
    </Students>
    <Student_Groups xmlns="f6ffaa20-1f64-4b93-aa2c-8dee386dd513">
      <UserInfo>
        <DisplayName/>
        <AccountId xsi:nil="true"/>
        <AccountType/>
      </UserInfo>
    </Student_Groups>
    <AppVersion xmlns="f6ffaa20-1f64-4b93-aa2c-8dee386dd513" xsi:nil="true"/>
    <LMS_Mappings xmlns="f6ffaa20-1f64-4b93-aa2c-8dee386dd513" xsi:nil="true"/>
  </documentManagement>
</p:properties>
</file>

<file path=customXml/itemProps1.xml><?xml version="1.0" encoding="utf-8"?>
<ds:datastoreItem xmlns:ds="http://schemas.openxmlformats.org/officeDocument/2006/customXml" ds:itemID="{DA54C80D-1E91-4467-A720-7511D6B64C47}">
  <ds:schemaRefs>
    <ds:schemaRef ds:uri="http://schemas.microsoft.com/sharepoint/v3/contenttype/forms"/>
  </ds:schemaRefs>
</ds:datastoreItem>
</file>

<file path=customXml/itemProps2.xml><?xml version="1.0" encoding="utf-8"?>
<ds:datastoreItem xmlns:ds="http://schemas.openxmlformats.org/officeDocument/2006/customXml" ds:itemID="{F893E5A5-68D4-4DA5-8966-A3DDFBB31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ffaa20-1f64-4b93-aa2c-8dee386dd513"/>
    <ds:schemaRef ds:uri="a5794cc6-096b-4752-8b80-1eedc4e4a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A82C6C-1FD7-4D18-BB42-E9A037F0F79C}">
  <ds:schemaRefs>
    <ds:schemaRef ds:uri="http://schemas.microsoft.com/office/2006/metadata/properties"/>
    <ds:schemaRef ds:uri="http://schemas.microsoft.com/office/infopath/2007/PartnerControls"/>
    <ds:schemaRef ds:uri="f6ffaa20-1f64-4b93-aa2c-8dee386dd513"/>
  </ds:schemaRefs>
</ds:datastoreItem>
</file>

<file path=docProps/app.xml><?xml version="1.0" encoding="utf-8"?>
<Properties xmlns="http://schemas.openxmlformats.org/officeDocument/2006/extended-properties" xmlns:vt="http://schemas.openxmlformats.org/officeDocument/2006/docPropsVTypes">
  <TotalTime>407</TotalTime>
  <Words>189</Words>
  <Application>Microsoft Office PowerPoint</Application>
  <PresentationFormat>Presentación en pantalla (4:3)</PresentationFormat>
  <Paragraphs>35</Paragraphs>
  <Slides>4</Slides>
  <Notes>2</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0</vt:i4>
      </vt:variant>
      <vt:variant>
        <vt:lpstr>Títulos de diapositiva</vt:lpstr>
      </vt:variant>
      <vt:variant>
        <vt:i4>4</vt:i4>
      </vt:variant>
    </vt:vector>
  </HeadingPairs>
  <TitlesOfParts>
    <vt:vector size="13" baseType="lpstr">
      <vt:lpstr>Arial</vt:lpstr>
      <vt:lpstr>Bookman Old Style</vt:lpstr>
      <vt:lpstr>Calibri</vt:lpstr>
      <vt:lpstr>Berlin Sans FB</vt:lpstr>
      <vt:lpstr>Source Sans Pro</vt:lpstr>
      <vt:lpstr>Candara</vt:lpstr>
      <vt:lpstr>Century Schoolbook</vt:lpstr>
      <vt:lpstr>Verdana</vt: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 Erguin</dc:creator>
  <cp:lastModifiedBy>Eugenio</cp:lastModifiedBy>
  <cp:revision>26</cp:revision>
  <dcterms:created xsi:type="dcterms:W3CDTF">2019-09-13T06:32:17Z</dcterms:created>
  <dcterms:modified xsi:type="dcterms:W3CDTF">2020-03-13T10:14:47Z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0x0101009DD2F1A453E9474F8E7C6085445D8E23</vt:lpwstr>
  </property>
</Properties>
</file>